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1"/>
  </p:notesMasterIdLst>
  <p:sldIdLst>
    <p:sldId id="256" r:id="rId2"/>
    <p:sldId id="259" r:id="rId3"/>
    <p:sldId id="266" r:id="rId4"/>
    <p:sldId id="264" r:id="rId5"/>
    <p:sldId id="263" r:id="rId6"/>
    <p:sldId id="261" r:id="rId7"/>
    <p:sldId id="268" r:id="rId8"/>
    <p:sldId id="270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8B814-7E98-4F08-ADCA-F21AD026D8E7}" type="datetimeFigureOut">
              <a:rPr lang="en-CA" smtClean="0"/>
              <a:t>19/07/2013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AB3BF-6095-4B3C-8758-23DF33F0131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922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(explain) This is employability</a:t>
            </a:r>
            <a:r>
              <a:rPr lang="en-CA" baseline="0" dirty="0" smtClean="0"/>
              <a:t> skills! If you don’t fill in your time sheet you might not get PAID!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Lifelong Learning is important</a:t>
            </a:r>
            <a:r>
              <a:rPr lang="en-CA" baseline="0" dirty="0" smtClean="0"/>
              <a:t> and should be encouraged. Weekly reflection may help self esteem and increase study time.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Are they applying safety THEORY</a:t>
            </a:r>
            <a:r>
              <a:rPr lang="en-CA" baseline="0" dirty="0" smtClean="0"/>
              <a:t> to job site SITUATIONS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How seriously are they taking safety for themselves and coworkers?</a:t>
            </a:r>
            <a:r>
              <a:rPr lang="en-CA" baseline="0" dirty="0" smtClean="0"/>
              <a:t>   How well can they explain it to others?</a:t>
            </a: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60</a:t>
            </a:r>
            <a:r>
              <a:rPr lang="en-CA" baseline="0" dirty="0" smtClean="0"/>
              <a:t> </a:t>
            </a:r>
            <a:r>
              <a:rPr lang="en-CA" dirty="0" smtClean="0"/>
              <a:t>% of the course is still dedicated to employability skills</a:t>
            </a:r>
            <a:r>
              <a:rPr lang="en-CA" baseline="0" dirty="0" smtClean="0"/>
              <a:t> - but in </a:t>
            </a:r>
            <a:r>
              <a:rPr lang="en-CA" baseline="0" smtClean="0"/>
              <a:t>a BROADER scope.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Any Questions?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B3BF-6095-4B3C-8758-23DF33F0131D}" type="slidenum">
              <a:rPr lang="en-CA" smtClean="0"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530994-D4AA-4CD9-8CE8-2D98E21D0F17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E90168-65BD-47BD-8074-C50F3BBF4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Trades Projects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guide to Learner-Centered projects</a:t>
            </a:r>
          </a:p>
          <a:p>
            <a:r>
              <a:rPr lang="en-US" dirty="0" smtClean="0"/>
              <a:t>By Jeff Jowett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57039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Centered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Cooperative Learning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no evaluation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Collaborative research on common interest</a:t>
            </a:r>
          </a:p>
          <a:p>
            <a:r>
              <a:rPr lang="en-US" dirty="0" smtClean="0"/>
              <a:t>Journal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Weekly Learning Journal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2 marks per week – on time &amp; effort</a:t>
            </a:r>
            <a:endParaRPr lang="en-US" u="sng" dirty="0" smtClean="0"/>
          </a:p>
          <a:p>
            <a:r>
              <a:rPr lang="en-US" dirty="0" smtClean="0"/>
              <a:t>Scaffolding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Presentation to class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See rubric for marking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0422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Cooperative Learning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en-US" sz="2500" dirty="0" smtClean="0"/>
              <a:t>Research your Top 3 choices</a:t>
            </a:r>
          </a:p>
          <a:p>
            <a:pPr lvl="1">
              <a:buFont typeface="Wingdings" pitchFamily="2" charset="2"/>
              <a:buChar char="v"/>
            </a:pPr>
            <a:r>
              <a:rPr lang="en-US" sz="2500" dirty="0" smtClean="0"/>
              <a:t>Analyze trade choices to determine suitability</a:t>
            </a:r>
          </a:p>
          <a:p>
            <a:pPr lvl="1">
              <a:buFont typeface="Wingdings" pitchFamily="2" charset="2"/>
              <a:buChar char="v"/>
            </a:pPr>
            <a:r>
              <a:rPr lang="en-US" sz="2500" dirty="0" smtClean="0"/>
              <a:t>Discuss and list requirements for specific trades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Tools, clothing, situations, conditions</a:t>
            </a:r>
          </a:p>
          <a:p>
            <a:endParaRPr lang="en-CA" dirty="0"/>
          </a:p>
        </p:txBody>
      </p:sp>
      <p:pic>
        <p:nvPicPr>
          <p:cNvPr id="5" name="Content Placeholder 4" descr="sg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2133600"/>
            <a:ext cx="3657600" cy="2590800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76600" cy="116205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Current Assignment</a:t>
            </a:r>
            <a:endParaRPr lang="en-CA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04800" y="1435100"/>
            <a:ext cx="3429000" cy="4691063"/>
          </a:xfrm>
        </p:spPr>
        <p:txBody>
          <a:bodyPr>
            <a:normAutofit/>
          </a:bodyPr>
          <a:lstStyle/>
          <a:p>
            <a:pPr algn="ctr"/>
            <a:endParaRPr lang="en-CA" sz="2200" b="1" dirty="0" smtClean="0"/>
          </a:p>
          <a:p>
            <a:pPr algn="ctr"/>
            <a:r>
              <a:rPr lang="en-CA" sz="2200" b="1" dirty="0" smtClean="0"/>
              <a:t>Time sheets 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/>
              <a:t>Weekly assignment, due 9am Monday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/>
              <a:t>List weekly duties and hours worked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/>
              <a:t>5% of total mark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/>
              <a:t>Worth 2 marks per week</a:t>
            </a:r>
          </a:p>
          <a:p>
            <a:pPr lvl="1">
              <a:buFont typeface="Arial" pitchFamily="34" charset="0"/>
              <a:buChar char="•"/>
            </a:pPr>
            <a:r>
              <a:rPr lang="en-CA" sz="1600" dirty="0" smtClean="0"/>
              <a:t>Hours &amp; description of work</a:t>
            </a:r>
          </a:p>
          <a:p>
            <a:pPr lvl="1">
              <a:buFont typeface="Arial" pitchFamily="34" charset="0"/>
              <a:buChar char="•"/>
            </a:pPr>
            <a:r>
              <a:rPr lang="en-CA" sz="1600" dirty="0" smtClean="0"/>
              <a:t>Employers signature</a:t>
            </a:r>
          </a:p>
          <a:p>
            <a:endParaRPr lang="en-CA" sz="1800" dirty="0" smtClean="0"/>
          </a:p>
          <a:p>
            <a:endParaRPr lang="en-CA" sz="1800" dirty="0" smtClean="0"/>
          </a:p>
          <a:p>
            <a:pPr lvl="2"/>
            <a:endParaRPr lang="en-CA" sz="1800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  <a:p>
            <a:pPr lvl="2">
              <a:buFont typeface="Arial" pitchFamily="34" charset="0"/>
              <a:buChar char="•"/>
            </a:pPr>
            <a:endParaRPr lang="en-CA" dirty="0" smtClean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4053" y="838200"/>
            <a:ext cx="3795547" cy="541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4343400" cy="762000"/>
          </a:xfrm>
        </p:spPr>
        <p:txBody>
          <a:bodyPr>
            <a:noAutofit/>
          </a:bodyPr>
          <a:lstStyle/>
          <a:p>
            <a:pPr algn="ctr"/>
            <a:r>
              <a:rPr lang="en-CA" sz="4000" dirty="0" smtClean="0"/>
              <a:t>Learning Journal</a:t>
            </a:r>
            <a:endParaRPr lang="en-CA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0" y="1295400"/>
            <a:ext cx="4648200" cy="4830763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CA" sz="2000" dirty="0" smtClean="0"/>
          </a:p>
          <a:p>
            <a:pPr lvl="1">
              <a:buFont typeface="Wingdings" pitchFamily="2" charset="2"/>
              <a:buChar char="Ø"/>
            </a:pPr>
            <a:r>
              <a:rPr lang="en-CA" sz="2000" dirty="0" smtClean="0"/>
              <a:t>Weekly assignment, due 9am Monday</a:t>
            </a:r>
          </a:p>
          <a:p>
            <a:pPr lvl="1">
              <a:buFont typeface="Wingdings" pitchFamily="2" charset="2"/>
              <a:buChar char="Ø"/>
            </a:pPr>
            <a:r>
              <a:rPr lang="en-CA" sz="2000" dirty="0" smtClean="0"/>
              <a:t>Describe comprehension of  practical  </a:t>
            </a:r>
            <a:r>
              <a:rPr lang="en-CA" sz="2000" dirty="0" smtClean="0"/>
              <a:t>application</a:t>
            </a:r>
            <a:endParaRPr lang="en-CA" sz="2000" dirty="0" smtClean="0"/>
          </a:p>
          <a:p>
            <a:pPr lvl="1">
              <a:buFont typeface="Wingdings" pitchFamily="2" charset="2"/>
              <a:buChar char="Ø"/>
            </a:pPr>
            <a:r>
              <a:rPr lang="en-CA" sz="2000" dirty="0" smtClean="0"/>
              <a:t>Analyse  and compare their own </a:t>
            </a:r>
            <a:r>
              <a:rPr lang="en-CA" sz="2000" dirty="0" smtClean="0"/>
              <a:t>Learning progress</a:t>
            </a:r>
            <a:endParaRPr lang="en-CA" sz="2000" dirty="0" smtClean="0"/>
          </a:p>
          <a:p>
            <a:pPr lvl="1">
              <a:buFont typeface="Wingdings" pitchFamily="2" charset="2"/>
              <a:buChar char="Ø"/>
            </a:pPr>
            <a:r>
              <a:rPr lang="en-CA" sz="2000" dirty="0" smtClean="0"/>
              <a:t>Submitted through Gmail</a:t>
            </a:r>
          </a:p>
          <a:p>
            <a:pPr lvl="1">
              <a:buFont typeface="Wingdings" pitchFamily="2" charset="2"/>
              <a:buChar char="Ø"/>
            </a:pPr>
            <a:r>
              <a:rPr lang="en-CA" sz="2000" dirty="0" smtClean="0"/>
              <a:t>Worth 2 marks  per week</a:t>
            </a:r>
          </a:p>
          <a:p>
            <a:pPr lvl="2">
              <a:buFont typeface="Wingdings" pitchFamily="2" charset="2"/>
              <a:buChar char="Ø"/>
            </a:pPr>
            <a:r>
              <a:rPr lang="en-CA" sz="1800" dirty="0" smtClean="0"/>
              <a:t>Full page with reasonable effort</a:t>
            </a:r>
          </a:p>
          <a:p>
            <a:pPr lvl="2">
              <a:buFont typeface="Wingdings" pitchFamily="2" charset="2"/>
              <a:buChar char="Ø"/>
            </a:pPr>
            <a:r>
              <a:rPr lang="en-CA" sz="1800" dirty="0" smtClean="0"/>
              <a:t>Submitted on time</a:t>
            </a:r>
          </a:p>
          <a:p>
            <a:endParaRPr lang="en-C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52400"/>
            <a:ext cx="4191000" cy="6324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1800" i="1" dirty="0" smtClean="0"/>
              <a:t>For example;</a:t>
            </a:r>
          </a:p>
          <a:p>
            <a:pPr algn="ctr">
              <a:buNone/>
            </a:pPr>
            <a:endParaRPr lang="en-CA" sz="1800" i="1" dirty="0" smtClean="0"/>
          </a:p>
          <a:p>
            <a:pPr>
              <a:buNone/>
            </a:pPr>
            <a:r>
              <a:rPr lang="en-CA" sz="1700" b="1" dirty="0" smtClean="0"/>
              <a:t>Title; </a:t>
            </a:r>
            <a:r>
              <a:rPr lang="en-CA" sz="1700" dirty="0" smtClean="0"/>
              <a:t>13 – Learning Journal – Doug </a:t>
            </a:r>
          </a:p>
          <a:p>
            <a:pPr>
              <a:buNone/>
            </a:pPr>
            <a:r>
              <a:rPr lang="en-CA" sz="1700" b="1" dirty="0" smtClean="0"/>
              <a:t>Date</a:t>
            </a:r>
            <a:r>
              <a:rPr lang="en-CA" sz="1700" dirty="0" smtClean="0"/>
              <a:t>; January 7-14</a:t>
            </a:r>
          </a:p>
          <a:p>
            <a:pPr>
              <a:buNone/>
            </a:pPr>
            <a:r>
              <a:rPr lang="en-CA" sz="1700" b="1" dirty="0" smtClean="0"/>
              <a:t>Job type and duties; </a:t>
            </a:r>
            <a:r>
              <a:rPr lang="en-CA" sz="1700" dirty="0" smtClean="0"/>
              <a:t>Residential plumbing rough in for 2 houses and Commercial shower room </a:t>
            </a:r>
          </a:p>
          <a:p>
            <a:pPr>
              <a:buNone/>
            </a:pPr>
            <a:r>
              <a:rPr lang="en-CA" sz="1700" b="1" dirty="0" smtClean="0"/>
              <a:t>Questions I asked; </a:t>
            </a:r>
            <a:r>
              <a:rPr lang="en-CA" sz="1700" dirty="0" smtClean="0"/>
              <a:t>Why</a:t>
            </a:r>
            <a:r>
              <a:rPr lang="en-CA" sz="1700" b="1" dirty="0" smtClean="0"/>
              <a:t> </a:t>
            </a:r>
            <a:r>
              <a:rPr lang="en-CA" sz="1700" dirty="0" smtClean="0"/>
              <a:t>do some jobs require </a:t>
            </a:r>
            <a:r>
              <a:rPr lang="en-CA" sz="1700" dirty="0" err="1" smtClean="0"/>
              <a:t>pex</a:t>
            </a:r>
            <a:r>
              <a:rPr lang="en-CA" sz="1700" dirty="0" smtClean="0"/>
              <a:t> and others copper?</a:t>
            </a:r>
          </a:p>
          <a:p>
            <a:pPr>
              <a:buNone/>
            </a:pPr>
            <a:r>
              <a:rPr lang="en-CA" sz="1700" b="1" dirty="0" smtClean="0"/>
              <a:t>What I learned;</a:t>
            </a:r>
            <a:r>
              <a:rPr lang="en-CA" sz="1700" dirty="0" smtClean="0"/>
              <a:t> </a:t>
            </a:r>
            <a:r>
              <a:rPr lang="en-CA" sz="1700" dirty="0" err="1" smtClean="0"/>
              <a:t>Pex</a:t>
            </a:r>
            <a:r>
              <a:rPr lang="en-CA" sz="1700" dirty="0" smtClean="0"/>
              <a:t> is cheaper faster and easier to install, but certain commercial applications require copper.</a:t>
            </a:r>
          </a:p>
          <a:p>
            <a:pPr>
              <a:buNone/>
            </a:pPr>
            <a:r>
              <a:rPr lang="en-CA" sz="1700" b="1" dirty="0" smtClean="0"/>
              <a:t>Something interesting; </a:t>
            </a:r>
            <a:r>
              <a:rPr lang="en-CA" sz="1700" dirty="0" smtClean="0"/>
              <a:t>Brian burned his hand on hot solder.</a:t>
            </a:r>
          </a:p>
          <a:p>
            <a:pPr>
              <a:buNone/>
            </a:pPr>
            <a:r>
              <a:rPr lang="en-CA" sz="1700" b="1" dirty="0" smtClean="0"/>
              <a:t>Additional Information; </a:t>
            </a:r>
            <a:r>
              <a:rPr lang="en-CA" sz="1700" dirty="0" smtClean="0"/>
              <a:t>Brian swears allot when he burns his hand.</a:t>
            </a:r>
            <a:r>
              <a:rPr lang="en-CA" sz="1700" b="1" dirty="0" smtClean="0"/>
              <a:t> </a:t>
            </a:r>
            <a:r>
              <a:rPr lang="en-CA" sz="1700" dirty="0" smtClean="0"/>
              <a:t>I really felt confident on last week’s exam after reviewing the chapter in the text book. 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7" name="Picture 6" descr="IMG_03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5257800"/>
            <a:ext cx="2133600" cy="116868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sz="5600" dirty="0" smtClean="0"/>
              <a:t>Scaffolding</a:t>
            </a:r>
            <a:r>
              <a:rPr lang="en-CA" dirty="0" smtClean="0"/>
              <a:t>      </a:t>
            </a:r>
            <a:r>
              <a:rPr lang="en-CA" sz="2300" dirty="0" smtClean="0"/>
              <a:t>I do, We do, You do  </a:t>
            </a:r>
            <a:br>
              <a:rPr lang="en-CA" sz="2300" dirty="0" smtClean="0"/>
            </a:br>
            <a:endParaRPr lang="en-CA" sz="2300" dirty="0"/>
          </a:p>
        </p:txBody>
      </p:sp>
      <p:pic>
        <p:nvPicPr>
          <p:cNvPr id="5" name="Content Placeholder 4" descr="ATT000016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1828800" cy="2743200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CA" sz="3000" b="1" dirty="0" smtClean="0"/>
              <a:t>Safety in my Trade</a:t>
            </a:r>
          </a:p>
          <a:p>
            <a:pPr>
              <a:buFont typeface="Wingdings" pitchFamily="2" charset="2"/>
              <a:buChar char="q"/>
            </a:pPr>
            <a:r>
              <a:rPr lang="en-CA" sz="2400" dirty="0" smtClean="0"/>
              <a:t>List 10 or more types of injuries typical in your trade</a:t>
            </a:r>
          </a:p>
          <a:p>
            <a:pPr>
              <a:buFont typeface="Wingdings" pitchFamily="2" charset="2"/>
              <a:buChar char="q"/>
            </a:pPr>
            <a:r>
              <a:rPr lang="en-CA" sz="2400" dirty="0" smtClean="0"/>
              <a:t>Describe a minimum of 3 situations where Injuries you have listed can occur.</a:t>
            </a:r>
          </a:p>
          <a:p>
            <a:pPr>
              <a:buFont typeface="Wingdings" pitchFamily="2" charset="2"/>
              <a:buChar char="q"/>
            </a:pPr>
            <a:r>
              <a:rPr lang="en-CA" sz="2400" dirty="0" smtClean="0"/>
              <a:t>Include pictures or video related to your choices</a:t>
            </a:r>
          </a:p>
          <a:p>
            <a:pPr>
              <a:buFont typeface="Wingdings" pitchFamily="2" charset="2"/>
              <a:buChar char="q"/>
            </a:pPr>
            <a:r>
              <a:rPr lang="en-CA" sz="2400" dirty="0" smtClean="0"/>
              <a:t>Present your findings to the class.</a:t>
            </a:r>
          </a:p>
          <a:p>
            <a:pPr>
              <a:buFont typeface="Wingdings" pitchFamily="2" charset="2"/>
              <a:buChar char="q"/>
            </a:pPr>
            <a:r>
              <a:rPr lang="en-CA" sz="2400" dirty="0" smtClean="0"/>
              <a:t>See rubric</a:t>
            </a:r>
            <a:endParaRPr lang="en-CA" sz="2400" dirty="0"/>
          </a:p>
        </p:txBody>
      </p:sp>
      <p:pic>
        <p:nvPicPr>
          <p:cNvPr id="7" name="Picture 6" descr="IMG_04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752600"/>
            <a:ext cx="1828800" cy="2743200"/>
          </a:xfrm>
          <a:prstGeom prst="rect">
            <a:avLst/>
          </a:prstGeom>
        </p:spPr>
      </p:pic>
      <p:pic>
        <p:nvPicPr>
          <p:cNvPr id="10" name="Picture 9" descr="IMG-20110510-000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4724400"/>
            <a:ext cx="2819400" cy="17526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lvl="0" algn="ctr"/>
            <a:r>
              <a:rPr lang="en-CA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CA" sz="2000" dirty="0" smtClean="0">
                <a:latin typeface="Arial" pitchFamily="34" charset="0"/>
                <a:cs typeface="Arial" pitchFamily="34" charset="0"/>
              </a:rPr>
            </a:br>
            <a:r>
              <a:rPr lang="en-CA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Rubric for Safety Presentation</a:t>
            </a:r>
            <a:endParaRPr lang="en-C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066797"/>
          <a:ext cx="8153400" cy="5292848"/>
        </p:xfrm>
        <a:graphic>
          <a:graphicData uri="http://schemas.openxmlformats.org/drawingml/2006/table">
            <a:tbl>
              <a:tblPr/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16736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Mid Term Presentation; ‘Safety in my Trade’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Students Name: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15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Categories/Criteria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Unattained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Approaching Attainment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Attained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Exceeded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7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</a:p>
                  </a:txBody>
                  <a:tcPr marL="35664" marR="3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5664" marR="3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5664" marR="3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35664" marR="3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35664" marR="3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88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Knowledge/Understanding 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Student is able to apply Knowledge and skills to complete the assignment.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dirty="0">
                          <a:latin typeface="Calibri"/>
                          <a:ea typeface="Calibri"/>
                          <a:cs typeface="Times New Roman"/>
                        </a:rPr>
                        <a:t>Demonstrates a </a:t>
                      </a: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limited</a:t>
                      </a:r>
                      <a:r>
                        <a:rPr lang="en-CA" sz="900" dirty="0">
                          <a:latin typeface="Calibri"/>
                          <a:ea typeface="Calibri"/>
                          <a:cs typeface="Times New Roman"/>
                        </a:rPr>
                        <a:t> understanding of information.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Demonstrates a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basic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understanding of information.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Demonstrates a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satisfactory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understanding of information.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Demonstrates a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Strong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understanding of information.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Thinking/Inquiry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Student asks appropriate questions to gain insight, identify problems and seek solutions.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Difficulty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analysing and comprehending ideas and information.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Does not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ask questions.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Comprehends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ideas &amp; information presented.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Rarely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asks questions.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Includes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sufficient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information to demonstrate understanding. Occasionally asks questions.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Includes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detailed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information. Asks questions when needed.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Reading/Writing/Problem solving.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Student uses textbook, previous safety tests and handouts, job experience and other resources to find answers.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Demonstrates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difficulty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finding information.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Limited ability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to formulate ideas in written  format.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Locates information with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some difficulty. Rarely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considers other resources. Writing skills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need improvement.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Locates information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efficiently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. Considers a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wide range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of appropriate resources. Adequate ability to formulate ideas in written format.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Excels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in locating information from various sources.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Proficient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writing skills.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Time management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Student uses time effectively to deliver presentation information.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Difficulty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staying on task.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Inefficient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use of time resulted in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poor or incomplete 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delivery of material. 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Usually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stays on topic.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Stronger focus is needed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to produce adequate results.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Strong</a:t>
                      </a:r>
                      <a:r>
                        <a:rPr lang="en-CA" sz="900" dirty="0">
                          <a:latin typeface="Calibri"/>
                          <a:ea typeface="Calibri"/>
                          <a:cs typeface="Times New Roman"/>
                        </a:rPr>
                        <a:t> focus. Usually on topic with little distraction. </a:t>
                      </a: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Satisfactory</a:t>
                      </a:r>
                      <a:r>
                        <a:rPr lang="en-CA" sz="900" dirty="0">
                          <a:latin typeface="Calibri"/>
                          <a:ea typeface="Calibri"/>
                          <a:cs typeface="Times New Roman"/>
                        </a:rPr>
                        <a:t> effort.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Excellent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focus and determination.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Consistently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stays on topic until completed.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Overall presentation effectiveness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Student use of visual, audio, technology for content delivery.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Poor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use of presentation tools. Assignment preparation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needs improvement.</a:t>
                      </a:r>
                      <a:endParaRPr lang="en-CA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Use of presentation tools is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acceptable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. Visual/Graphics use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somewhat effective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Good </a:t>
                      </a:r>
                      <a:r>
                        <a:rPr lang="en-CA" sz="900" dirty="0">
                          <a:latin typeface="Calibri"/>
                          <a:ea typeface="Calibri"/>
                          <a:cs typeface="Times New Roman"/>
                        </a:rPr>
                        <a:t>Preparation, delivery and use of visual &amp; audio aids. Overall presentation was </a:t>
                      </a: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very effective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Exceptional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learning and application has been noted. </a:t>
                      </a:r>
                      <a:r>
                        <a:rPr lang="en-CA" sz="900" b="1">
                          <a:latin typeface="Calibri"/>
                          <a:ea typeface="Calibri"/>
                          <a:cs typeface="Times New Roman"/>
                        </a:rPr>
                        <a:t>Extremely</a:t>
                      </a:r>
                      <a:r>
                        <a:rPr lang="en-CA" sz="900">
                          <a:latin typeface="Calibri"/>
                          <a:ea typeface="Calibri"/>
                          <a:cs typeface="Times New Roman"/>
                        </a:rPr>
                        <a:t> effective presentation</a:t>
                      </a: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87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Instructors comments;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Total assignment evaluation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75005" algn="ctr"/>
                          <a:tab pos="1350645" algn="r"/>
                        </a:tabLst>
                      </a:pPr>
                      <a:r>
                        <a:rPr lang="en-CA" sz="900" b="1" dirty="0">
                          <a:latin typeface="Calibri"/>
                          <a:ea typeface="Calibri"/>
                          <a:cs typeface="Times New Roman"/>
                        </a:rPr>
                        <a:t>	/20	</a:t>
                      </a:r>
                      <a:endParaRPr lang="en-CA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664" marR="35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7795"/>
            <a:ext cx="84946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229600" algn="l"/>
              </a:tabLst>
            </a:pPr>
            <a:r>
              <a:rPr kumimoji="0" lang="en-C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Course weighting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CA" dirty="0" smtClean="0"/>
              <a:t>Current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CA" dirty="0" smtClean="0"/>
              <a:t>Proposed 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25% Employer Evaluation</a:t>
            </a:r>
          </a:p>
          <a:p>
            <a:endParaRPr lang="en-CA" sz="2000" dirty="0" smtClean="0"/>
          </a:p>
          <a:p>
            <a:r>
              <a:rPr lang="en-CA" sz="2000" dirty="0" smtClean="0"/>
              <a:t>35% Instructor Evaluation</a:t>
            </a:r>
          </a:p>
          <a:p>
            <a:endParaRPr lang="en-CA" sz="2000" dirty="0" smtClean="0"/>
          </a:p>
          <a:p>
            <a:r>
              <a:rPr lang="en-CA" sz="2000" dirty="0" smtClean="0"/>
              <a:t>40% Academic testing (weekly) &amp; Block exams 4/ Semester</a:t>
            </a:r>
          </a:p>
          <a:p>
            <a:endParaRPr lang="en-CA" sz="2000" dirty="0" smtClean="0"/>
          </a:p>
          <a:p>
            <a:r>
              <a:rPr lang="en-CA" sz="2000" dirty="0" smtClean="0"/>
              <a:t>100% Total </a:t>
            </a:r>
            <a:endParaRPr lang="en-CA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 20% Employer Evaluation</a:t>
            </a:r>
          </a:p>
          <a:p>
            <a:endParaRPr lang="en-CA" sz="2000" dirty="0" smtClean="0"/>
          </a:p>
          <a:p>
            <a:r>
              <a:rPr lang="en-CA" sz="2000" dirty="0" smtClean="0"/>
              <a:t>30% Instructor Evaluation</a:t>
            </a:r>
          </a:p>
          <a:p>
            <a:endParaRPr lang="en-CA" sz="2000" dirty="0" smtClean="0"/>
          </a:p>
          <a:p>
            <a:r>
              <a:rPr lang="en-CA" sz="2000" dirty="0" smtClean="0"/>
              <a:t>40% Academic testing Safety Presentation &amp; Block Exams</a:t>
            </a:r>
          </a:p>
          <a:p>
            <a:endParaRPr lang="en-CA" sz="2000" dirty="0" smtClean="0"/>
          </a:p>
          <a:p>
            <a:r>
              <a:rPr lang="en-CA" sz="2000" dirty="0" smtClean="0"/>
              <a:t>5% Time sheets</a:t>
            </a:r>
          </a:p>
          <a:p>
            <a:endParaRPr lang="en-CA" sz="2000" dirty="0" smtClean="0"/>
          </a:p>
          <a:p>
            <a:r>
              <a:rPr lang="en-CA" sz="2000" dirty="0" smtClean="0"/>
              <a:t>5% Learning Journal</a:t>
            </a:r>
          </a:p>
          <a:p>
            <a:endParaRPr lang="en-CA" sz="2000" dirty="0" smtClean="0"/>
          </a:p>
          <a:p>
            <a:pPr>
              <a:buNone/>
            </a:pPr>
            <a:endParaRPr lang="en-CA" sz="2000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Trades Projects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324664"/>
          </a:xfrm>
        </p:spPr>
        <p:txBody>
          <a:bodyPr/>
          <a:lstStyle/>
          <a:p>
            <a:r>
              <a:rPr lang="en-US" dirty="0" smtClean="0"/>
              <a:t>A guide to Learner-Centered projects</a:t>
            </a:r>
          </a:p>
          <a:p>
            <a:r>
              <a:rPr lang="en-US" dirty="0" smtClean="0"/>
              <a:t>By Jeff Jowett</a:t>
            </a:r>
          </a:p>
          <a:p>
            <a:endParaRPr lang="en-US" dirty="0" smtClean="0"/>
          </a:p>
          <a:p>
            <a:pPr algn="ctr"/>
            <a:r>
              <a:rPr lang="en-US" sz="4000" dirty="0" smtClean="0"/>
              <a:t>Any Questions?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957039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520</TotalTime>
  <Words>817</Words>
  <Application>Microsoft Office PowerPoint</Application>
  <PresentationFormat>On-screen Show (4:3)</PresentationFormat>
  <Paragraphs>148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Building Trades Projects</vt:lpstr>
      <vt:lpstr>Learning Centered Approaches</vt:lpstr>
      <vt:lpstr>Cooperative Learning</vt:lpstr>
      <vt:lpstr>Current Assignment</vt:lpstr>
      <vt:lpstr>Learning Journal</vt:lpstr>
      <vt:lpstr>Scaffolding      I do, We do, You do   </vt:lpstr>
      <vt:lpstr>  Rubric for Safety Presentation</vt:lpstr>
      <vt:lpstr>Course weighting</vt:lpstr>
      <vt:lpstr>Building Trades Projects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Workstation</dc:creator>
  <cp:lastModifiedBy>Workstation</cp:lastModifiedBy>
  <cp:revision>46</cp:revision>
  <dcterms:created xsi:type="dcterms:W3CDTF">2013-07-18T20:01:41Z</dcterms:created>
  <dcterms:modified xsi:type="dcterms:W3CDTF">2013-07-19T14:12:33Z</dcterms:modified>
</cp:coreProperties>
</file>